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62" r:id="rId4"/>
    <p:sldId id="267" r:id="rId5"/>
    <p:sldId id="2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76"/>
    <p:restoredTop sz="95687"/>
  </p:normalViewPr>
  <p:slideViewPr>
    <p:cSldViewPr snapToGrid="0" snapToObjects="1">
      <p:cViewPr varScale="1">
        <p:scale>
          <a:sx n="104" d="100"/>
          <a:sy n="104" d="100"/>
        </p:scale>
        <p:origin x="264" y="192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FBC8ED-AD16-FE4A-9D0D-6C453CB63A51}" type="doc">
      <dgm:prSet loTypeId="urn:microsoft.com/office/officeart/2005/8/layout/cycle5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D1465C7E-F2E8-3A41-A420-C13ABA97AA2C}">
      <dgm:prSet phldrT="[Text]"/>
      <dgm:spPr/>
      <dgm:t>
        <a:bodyPr/>
        <a:lstStyle/>
        <a:p>
          <a:r>
            <a:rPr lang="en-GB" dirty="0"/>
            <a:t>Plan</a:t>
          </a:r>
        </a:p>
      </dgm:t>
    </dgm:pt>
    <dgm:pt modelId="{9CB53965-2254-934B-998A-F3039B2BF6D6}" type="parTrans" cxnId="{EF40A2FD-92A0-B941-8BDB-BAEEEB3C9A26}">
      <dgm:prSet/>
      <dgm:spPr/>
      <dgm:t>
        <a:bodyPr/>
        <a:lstStyle/>
        <a:p>
          <a:endParaRPr lang="en-GB"/>
        </a:p>
      </dgm:t>
    </dgm:pt>
    <dgm:pt modelId="{D355CE3F-D21A-C748-AD9D-BA939949786C}" type="sibTrans" cxnId="{EF40A2FD-92A0-B941-8BDB-BAEEEB3C9A26}">
      <dgm:prSet/>
      <dgm:spPr/>
      <dgm:t>
        <a:bodyPr/>
        <a:lstStyle/>
        <a:p>
          <a:endParaRPr lang="en-GB"/>
        </a:p>
      </dgm:t>
    </dgm:pt>
    <dgm:pt modelId="{CA0D432E-82E5-C643-90EA-822DA5F6D7A7}">
      <dgm:prSet phldrT="[Text]"/>
      <dgm:spPr/>
      <dgm:t>
        <a:bodyPr/>
        <a:lstStyle/>
        <a:p>
          <a:r>
            <a:rPr lang="en-GB" dirty="0"/>
            <a:t>Do</a:t>
          </a:r>
        </a:p>
      </dgm:t>
    </dgm:pt>
    <dgm:pt modelId="{87E95AF8-0003-E149-BFB9-00A67CA857EA}" type="parTrans" cxnId="{C96FBF6A-2473-AD4C-B0BF-75A88D6D9BC3}">
      <dgm:prSet/>
      <dgm:spPr/>
      <dgm:t>
        <a:bodyPr/>
        <a:lstStyle/>
        <a:p>
          <a:endParaRPr lang="en-GB"/>
        </a:p>
      </dgm:t>
    </dgm:pt>
    <dgm:pt modelId="{181FD961-FAD1-5E47-8075-31636713F4BF}" type="sibTrans" cxnId="{C96FBF6A-2473-AD4C-B0BF-75A88D6D9BC3}">
      <dgm:prSet/>
      <dgm:spPr/>
      <dgm:t>
        <a:bodyPr/>
        <a:lstStyle/>
        <a:p>
          <a:endParaRPr lang="en-GB"/>
        </a:p>
      </dgm:t>
    </dgm:pt>
    <dgm:pt modelId="{0C3EA3D7-FBBC-4E48-9FA2-29BE82239D22}">
      <dgm:prSet phldrT="[Text]"/>
      <dgm:spPr/>
      <dgm:t>
        <a:bodyPr/>
        <a:lstStyle/>
        <a:p>
          <a:r>
            <a:rPr lang="en-GB" dirty="0"/>
            <a:t>Check</a:t>
          </a:r>
        </a:p>
      </dgm:t>
    </dgm:pt>
    <dgm:pt modelId="{0187CF5D-223D-D644-A0AE-AB9A550EF960}" type="parTrans" cxnId="{42F67D76-3244-AA48-A265-F7D1898D7671}">
      <dgm:prSet/>
      <dgm:spPr/>
      <dgm:t>
        <a:bodyPr/>
        <a:lstStyle/>
        <a:p>
          <a:endParaRPr lang="en-GB"/>
        </a:p>
      </dgm:t>
    </dgm:pt>
    <dgm:pt modelId="{FA589C1E-914F-7F4E-8E33-E4B0C9A8C4C1}" type="sibTrans" cxnId="{42F67D76-3244-AA48-A265-F7D1898D7671}">
      <dgm:prSet/>
      <dgm:spPr/>
      <dgm:t>
        <a:bodyPr/>
        <a:lstStyle/>
        <a:p>
          <a:endParaRPr lang="en-GB"/>
        </a:p>
      </dgm:t>
    </dgm:pt>
    <dgm:pt modelId="{EB0C1C97-A154-964A-9AFB-DDFB33AD5FC5}">
      <dgm:prSet phldrT="[Text]"/>
      <dgm:spPr/>
      <dgm:t>
        <a:bodyPr/>
        <a:lstStyle/>
        <a:p>
          <a:r>
            <a:rPr lang="en-GB" dirty="0"/>
            <a:t>Act</a:t>
          </a:r>
        </a:p>
      </dgm:t>
    </dgm:pt>
    <dgm:pt modelId="{3C9F3354-1DB9-D546-916F-E11A7268CC6C}" type="parTrans" cxnId="{745111B7-0260-0142-BEDD-B56863027200}">
      <dgm:prSet/>
      <dgm:spPr/>
      <dgm:t>
        <a:bodyPr/>
        <a:lstStyle/>
        <a:p>
          <a:endParaRPr lang="en-GB"/>
        </a:p>
      </dgm:t>
    </dgm:pt>
    <dgm:pt modelId="{489FB3AD-CF22-7B42-A363-F7613B28B547}" type="sibTrans" cxnId="{745111B7-0260-0142-BEDD-B56863027200}">
      <dgm:prSet/>
      <dgm:spPr/>
      <dgm:t>
        <a:bodyPr/>
        <a:lstStyle/>
        <a:p>
          <a:endParaRPr lang="en-GB"/>
        </a:p>
      </dgm:t>
    </dgm:pt>
    <dgm:pt modelId="{470BCFCB-0E27-814A-909C-4D14AD355C11}" type="pres">
      <dgm:prSet presAssocID="{A5FBC8ED-AD16-FE4A-9D0D-6C453CB63A51}" presName="cycle" presStyleCnt="0">
        <dgm:presLayoutVars>
          <dgm:dir/>
          <dgm:resizeHandles val="exact"/>
        </dgm:presLayoutVars>
      </dgm:prSet>
      <dgm:spPr/>
    </dgm:pt>
    <dgm:pt modelId="{BBD52056-B99B-F141-A0EF-9968B6A97ACC}" type="pres">
      <dgm:prSet presAssocID="{D1465C7E-F2E8-3A41-A420-C13ABA97AA2C}" presName="node" presStyleLbl="node1" presStyleIdx="0" presStyleCnt="4">
        <dgm:presLayoutVars>
          <dgm:bulletEnabled val="1"/>
        </dgm:presLayoutVars>
      </dgm:prSet>
      <dgm:spPr/>
    </dgm:pt>
    <dgm:pt modelId="{48E04607-129F-3946-8A71-7AE9F644D9F5}" type="pres">
      <dgm:prSet presAssocID="{D1465C7E-F2E8-3A41-A420-C13ABA97AA2C}" presName="spNode" presStyleCnt="0"/>
      <dgm:spPr/>
    </dgm:pt>
    <dgm:pt modelId="{082AEDA7-210C-C94D-B0F5-08FD59FD7BE1}" type="pres">
      <dgm:prSet presAssocID="{D355CE3F-D21A-C748-AD9D-BA939949786C}" presName="sibTrans" presStyleLbl="sibTrans1D1" presStyleIdx="0" presStyleCnt="4"/>
      <dgm:spPr/>
    </dgm:pt>
    <dgm:pt modelId="{D97ED412-6589-1145-A2F9-9AC59D5E7C5F}" type="pres">
      <dgm:prSet presAssocID="{CA0D432E-82E5-C643-90EA-822DA5F6D7A7}" presName="node" presStyleLbl="node1" presStyleIdx="1" presStyleCnt="4">
        <dgm:presLayoutVars>
          <dgm:bulletEnabled val="1"/>
        </dgm:presLayoutVars>
      </dgm:prSet>
      <dgm:spPr/>
    </dgm:pt>
    <dgm:pt modelId="{066C7E46-EB09-5441-9A97-960BB50714DF}" type="pres">
      <dgm:prSet presAssocID="{CA0D432E-82E5-C643-90EA-822DA5F6D7A7}" presName="spNode" presStyleCnt="0"/>
      <dgm:spPr/>
    </dgm:pt>
    <dgm:pt modelId="{D179B609-0F27-3543-81D1-3A42BA915449}" type="pres">
      <dgm:prSet presAssocID="{181FD961-FAD1-5E47-8075-31636713F4BF}" presName="sibTrans" presStyleLbl="sibTrans1D1" presStyleIdx="1" presStyleCnt="4"/>
      <dgm:spPr/>
    </dgm:pt>
    <dgm:pt modelId="{46CB3950-0652-6B4A-9353-CEFF68BFB471}" type="pres">
      <dgm:prSet presAssocID="{0C3EA3D7-FBBC-4E48-9FA2-29BE82239D22}" presName="node" presStyleLbl="node1" presStyleIdx="2" presStyleCnt="4">
        <dgm:presLayoutVars>
          <dgm:bulletEnabled val="1"/>
        </dgm:presLayoutVars>
      </dgm:prSet>
      <dgm:spPr/>
    </dgm:pt>
    <dgm:pt modelId="{0C51ECCF-3767-9445-BC4F-0828F9C0EE36}" type="pres">
      <dgm:prSet presAssocID="{0C3EA3D7-FBBC-4E48-9FA2-29BE82239D22}" presName="spNode" presStyleCnt="0"/>
      <dgm:spPr/>
    </dgm:pt>
    <dgm:pt modelId="{F2FE0BB6-7E7C-2E44-B28A-67C31AD7DFA3}" type="pres">
      <dgm:prSet presAssocID="{FA589C1E-914F-7F4E-8E33-E4B0C9A8C4C1}" presName="sibTrans" presStyleLbl="sibTrans1D1" presStyleIdx="2" presStyleCnt="4"/>
      <dgm:spPr/>
    </dgm:pt>
    <dgm:pt modelId="{4C07EFFC-9E16-F643-BB3D-13C6F1DFD00E}" type="pres">
      <dgm:prSet presAssocID="{EB0C1C97-A154-964A-9AFB-DDFB33AD5FC5}" presName="node" presStyleLbl="node1" presStyleIdx="3" presStyleCnt="4">
        <dgm:presLayoutVars>
          <dgm:bulletEnabled val="1"/>
        </dgm:presLayoutVars>
      </dgm:prSet>
      <dgm:spPr/>
    </dgm:pt>
    <dgm:pt modelId="{187CE8E0-3227-BC49-BA81-106EE3B05E86}" type="pres">
      <dgm:prSet presAssocID="{EB0C1C97-A154-964A-9AFB-DDFB33AD5FC5}" presName="spNode" presStyleCnt="0"/>
      <dgm:spPr/>
    </dgm:pt>
    <dgm:pt modelId="{1E77C4C6-FF45-2746-A969-A30703A44655}" type="pres">
      <dgm:prSet presAssocID="{489FB3AD-CF22-7B42-A363-F7613B28B547}" presName="sibTrans" presStyleLbl="sibTrans1D1" presStyleIdx="3" presStyleCnt="4"/>
      <dgm:spPr/>
    </dgm:pt>
  </dgm:ptLst>
  <dgm:cxnLst>
    <dgm:cxn modelId="{41D30E17-3ADC-6348-A3E4-1D526A02A878}" type="presOf" srcId="{D1465C7E-F2E8-3A41-A420-C13ABA97AA2C}" destId="{BBD52056-B99B-F141-A0EF-9968B6A97ACC}" srcOrd="0" destOrd="0" presId="urn:microsoft.com/office/officeart/2005/8/layout/cycle5"/>
    <dgm:cxn modelId="{9D6FFB20-8E0E-6F45-A979-E674BCF4CD16}" type="presOf" srcId="{CA0D432E-82E5-C643-90EA-822DA5F6D7A7}" destId="{D97ED412-6589-1145-A2F9-9AC59D5E7C5F}" srcOrd="0" destOrd="0" presId="urn:microsoft.com/office/officeart/2005/8/layout/cycle5"/>
    <dgm:cxn modelId="{D6D68C3E-4203-7E4A-A82B-CF58AA43506C}" type="presOf" srcId="{D355CE3F-D21A-C748-AD9D-BA939949786C}" destId="{082AEDA7-210C-C94D-B0F5-08FD59FD7BE1}" srcOrd="0" destOrd="0" presId="urn:microsoft.com/office/officeart/2005/8/layout/cycle5"/>
    <dgm:cxn modelId="{FD79F563-24A8-D64F-95F6-204F7345C4EE}" type="presOf" srcId="{489FB3AD-CF22-7B42-A363-F7613B28B547}" destId="{1E77C4C6-FF45-2746-A969-A30703A44655}" srcOrd="0" destOrd="0" presId="urn:microsoft.com/office/officeart/2005/8/layout/cycle5"/>
    <dgm:cxn modelId="{C96FBF6A-2473-AD4C-B0BF-75A88D6D9BC3}" srcId="{A5FBC8ED-AD16-FE4A-9D0D-6C453CB63A51}" destId="{CA0D432E-82E5-C643-90EA-822DA5F6D7A7}" srcOrd="1" destOrd="0" parTransId="{87E95AF8-0003-E149-BFB9-00A67CA857EA}" sibTransId="{181FD961-FAD1-5E47-8075-31636713F4BF}"/>
    <dgm:cxn modelId="{42F67D76-3244-AA48-A265-F7D1898D7671}" srcId="{A5FBC8ED-AD16-FE4A-9D0D-6C453CB63A51}" destId="{0C3EA3D7-FBBC-4E48-9FA2-29BE82239D22}" srcOrd="2" destOrd="0" parTransId="{0187CF5D-223D-D644-A0AE-AB9A550EF960}" sibTransId="{FA589C1E-914F-7F4E-8E33-E4B0C9A8C4C1}"/>
    <dgm:cxn modelId="{BBA545A7-86BA-7740-A56B-3D803FFE282C}" type="presOf" srcId="{0C3EA3D7-FBBC-4E48-9FA2-29BE82239D22}" destId="{46CB3950-0652-6B4A-9353-CEFF68BFB471}" srcOrd="0" destOrd="0" presId="urn:microsoft.com/office/officeart/2005/8/layout/cycle5"/>
    <dgm:cxn modelId="{9BAD58A7-779A-9D40-B647-B9B5568B2111}" type="presOf" srcId="{EB0C1C97-A154-964A-9AFB-DDFB33AD5FC5}" destId="{4C07EFFC-9E16-F643-BB3D-13C6F1DFD00E}" srcOrd="0" destOrd="0" presId="urn:microsoft.com/office/officeart/2005/8/layout/cycle5"/>
    <dgm:cxn modelId="{EA7D99B4-A4D5-7349-A781-E13B9AF5E404}" type="presOf" srcId="{FA589C1E-914F-7F4E-8E33-E4B0C9A8C4C1}" destId="{F2FE0BB6-7E7C-2E44-B28A-67C31AD7DFA3}" srcOrd="0" destOrd="0" presId="urn:microsoft.com/office/officeart/2005/8/layout/cycle5"/>
    <dgm:cxn modelId="{745111B7-0260-0142-BEDD-B56863027200}" srcId="{A5FBC8ED-AD16-FE4A-9D0D-6C453CB63A51}" destId="{EB0C1C97-A154-964A-9AFB-DDFB33AD5FC5}" srcOrd="3" destOrd="0" parTransId="{3C9F3354-1DB9-D546-916F-E11A7268CC6C}" sibTransId="{489FB3AD-CF22-7B42-A363-F7613B28B547}"/>
    <dgm:cxn modelId="{2CD49AE8-D398-D243-9ECE-A4BE29B18F2D}" type="presOf" srcId="{A5FBC8ED-AD16-FE4A-9D0D-6C453CB63A51}" destId="{470BCFCB-0E27-814A-909C-4D14AD355C11}" srcOrd="0" destOrd="0" presId="urn:microsoft.com/office/officeart/2005/8/layout/cycle5"/>
    <dgm:cxn modelId="{909ABBF9-D45B-5E49-A646-3FA57C931D69}" type="presOf" srcId="{181FD961-FAD1-5E47-8075-31636713F4BF}" destId="{D179B609-0F27-3543-81D1-3A42BA915449}" srcOrd="0" destOrd="0" presId="urn:microsoft.com/office/officeart/2005/8/layout/cycle5"/>
    <dgm:cxn modelId="{EF40A2FD-92A0-B941-8BDB-BAEEEB3C9A26}" srcId="{A5FBC8ED-AD16-FE4A-9D0D-6C453CB63A51}" destId="{D1465C7E-F2E8-3A41-A420-C13ABA97AA2C}" srcOrd="0" destOrd="0" parTransId="{9CB53965-2254-934B-998A-F3039B2BF6D6}" sibTransId="{D355CE3F-D21A-C748-AD9D-BA939949786C}"/>
    <dgm:cxn modelId="{571939B5-08D3-5743-A16B-0ED3D6FC8C1A}" type="presParOf" srcId="{470BCFCB-0E27-814A-909C-4D14AD355C11}" destId="{BBD52056-B99B-F141-A0EF-9968B6A97ACC}" srcOrd="0" destOrd="0" presId="urn:microsoft.com/office/officeart/2005/8/layout/cycle5"/>
    <dgm:cxn modelId="{55B3A429-E7DD-874E-8593-3890DFCA97D2}" type="presParOf" srcId="{470BCFCB-0E27-814A-909C-4D14AD355C11}" destId="{48E04607-129F-3946-8A71-7AE9F644D9F5}" srcOrd="1" destOrd="0" presId="urn:microsoft.com/office/officeart/2005/8/layout/cycle5"/>
    <dgm:cxn modelId="{9A83387E-3E91-7D40-AC6C-4B8D374C8CAE}" type="presParOf" srcId="{470BCFCB-0E27-814A-909C-4D14AD355C11}" destId="{082AEDA7-210C-C94D-B0F5-08FD59FD7BE1}" srcOrd="2" destOrd="0" presId="urn:microsoft.com/office/officeart/2005/8/layout/cycle5"/>
    <dgm:cxn modelId="{ACECAC6F-44D2-5A40-90FF-805407A34510}" type="presParOf" srcId="{470BCFCB-0E27-814A-909C-4D14AD355C11}" destId="{D97ED412-6589-1145-A2F9-9AC59D5E7C5F}" srcOrd="3" destOrd="0" presId="urn:microsoft.com/office/officeart/2005/8/layout/cycle5"/>
    <dgm:cxn modelId="{C5A3BFFD-D80A-B24E-92C7-DB89457C9183}" type="presParOf" srcId="{470BCFCB-0E27-814A-909C-4D14AD355C11}" destId="{066C7E46-EB09-5441-9A97-960BB50714DF}" srcOrd="4" destOrd="0" presId="urn:microsoft.com/office/officeart/2005/8/layout/cycle5"/>
    <dgm:cxn modelId="{FE146FC8-10EC-1544-BD82-E503F620E358}" type="presParOf" srcId="{470BCFCB-0E27-814A-909C-4D14AD355C11}" destId="{D179B609-0F27-3543-81D1-3A42BA915449}" srcOrd="5" destOrd="0" presId="urn:microsoft.com/office/officeart/2005/8/layout/cycle5"/>
    <dgm:cxn modelId="{B90155A2-3F23-594F-A34B-73CF9A97F7EE}" type="presParOf" srcId="{470BCFCB-0E27-814A-909C-4D14AD355C11}" destId="{46CB3950-0652-6B4A-9353-CEFF68BFB471}" srcOrd="6" destOrd="0" presId="urn:microsoft.com/office/officeart/2005/8/layout/cycle5"/>
    <dgm:cxn modelId="{827B9220-BBBA-F841-AB84-B8128CBC9384}" type="presParOf" srcId="{470BCFCB-0E27-814A-909C-4D14AD355C11}" destId="{0C51ECCF-3767-9445-BC4F-0828F9C0EE36}" srcOrd="7" destOrd="0" presId="urn:microsoft.com/office/officeart/2005/8/layout/cycle5"/>
    <dgm:cxn modelId="{F7AD73D8-1F71-5E4E-ACDF-F2A4212D3C8B}" type="presParOf" srcId="{470BCFCB-0E27-814A-909C-4D14AD355C11}" destId="{F2FE0BB6-7E7C-2E44-B28A-67C31AD7DFA3}" srcOrd="8" destOrd="0" presId="urn:microsoft.com/office/officeart/2005/8/layout/cycle5"/>
    <dgm:cxn modelId="{F599859F-09BC-B449-8116-EDCCAD6DB945}" type="presParOf" srcId="{470BCFCB-0E27-814A-909C-4D14AD355C11}" destId="{4C07EFFC-9E16-F643-BB3D-13C6F1DFD00E}" srcOrd="9" destOrd="0" presId="urn:microsoft.com/office/officeart/2005/8/layout/cycle5"/>
    <dgm:cxn modelId="{6483CC7D-9DE1-7F4C-A204-F76922F8D7BF}" type="presParOf" srcId="{470BCFCB-0E27-814A-909C-4D14AD355C11}" destId="{187CE8E0-3227-BC49-BA81-106EE3B05E86}" srcOrd="10" destOrd="0" presId="urn:microsoft.com/office/officeart/2005/8/layout/cycle5"/>
    <dgm:cxn modelId="{B6CBD899-F7EC-8649-9BF7-410750A94CC7}" type="presParOf" srcId="{470BCFCB-0E27-814A-909C-4D14AD355C11}" destId="{1E77C4C6-FF45-2746-A969-A30703A44655}" srcOrd="11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D52056-B99B-F141-A0EF-9968B6A97ACC}">
      <dsp:nvSpPr>
        <dsp:cNvPr id="0" name=""/>
        <dsp:cNvSpPr/>
      </dsp:nvSpPr>
      <dsp:spPr>
        <a:xfrm>
          <a:off x="1319550" y="397"/>
          <a:ext cx="803497" cy="52227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Plan</a:t>
          </a:r>
        </a:p>
      </dsp:txBody>
      <dsp:txXfrm>
        <a:off x="1345045" y="25892"/>
        <a:ext cx="752507" cy="471283"/>
      </dsp:txXfrm>
    </dsp:sp>
    <dsp:sp modelId="{082AEDA7-210C-C94D-B0F5-08FD59FD7BE1}">
      <dsp:nvSpPr>
        <dsp:cNvPr id="0" name=""/>
        <dsp:cNvSpPr/>
      </dsp:nvSpPr>
      <dsp:spPr>
        <a:xfrm>
          <a:off x="859148" y="261534"/>
          <a:ext cx="1724301" cy="1724301"/>
        </a:xfrm>
        <a:custGeom>
          <a:avLst/>
          <a:gdLst/>
          <a:ahLst/>
          <a:cxnLst/>
          <a:rect l="0" t="0" r="0" b="0"/>
          <a:pathLst>
            <a:path>
              <a:moveTo>
                <a:pt x="1374608" y="168831"/>
              </a:moveTo>
              <a:arcTo wR="862150" hR="862150" stAng="18388168" swAng="1632224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7ED412-6589-1145-A2F9-9AC59D5E7C5F}">
      <dsp:nvSpPr>
        <dsp:cNvPr id="0" name=""/>
        <dsp:cNvSpPr/>
      </dsp:nvSpPr>
      <dsp:spPr>
        <a:xfrm>
          <a:off x="2181701" y="862548"/>
          <a:ext cx="803497" cy="52227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Do</a:t>
          </a:r>
        </a:p>
      </dsp:txBody>
      <dsp:txXfrm>
        <a:off x="2207196" y="888043"/>
        <a:ext cx="752507" cy="471283"/>
      </dsp:txXfrm>
    </dsp:sp>
    <dsp:sp modelId="{D179B609-0F27-3543-81D1-3A42BA915449}">
      <dsp:nvSpPr>
        <dsp:cNvPr id="0" name=""/>
        <dsp:cNvSpPr/>
      </dsp:nvSpPr>
      <dsp:spPr>
        <a:xfrm>
          <a:off x="859148" y="261534"/>
          <a:ext cx="1724301" cy="1724301"/>
        </a:xfrm>
        <a:custGeom>
          <a:avLst/>
          <a:gdLst/>
          <a:ahLst/>
          <a:cxnLst/>
          <a:rect l="0" t="0" r="0" b="0"/>
          <a:pathLst>
            <a:path>
              <a:moveTo>
                <a:pt x="1634878" y="1244506"/>
              </a:moveTo>
              <a:arcTo wR="862150" hR="862150" stAng="1579607" swAng="1632224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CB3950-0652-6B4A-9353-CEFF68BFB471}">
      <dsp:nvSpPr>
        <dsp:cNvPr id="0" name=""/>
        <dsp:cNvSpPr/>
      </dsp:nvSpPr>
      <dsp:spPr>
        <a:xfrm>
          <a:off x="1319550" y="1724699"/>
          <a:ext cx="803497" cy="52227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Check</a:t>
          </a:r>
        </a:p>
      </dsp:txBody>
      <dsp:txXfrm>
        <a:off x="1345045" y="1750194"/>
        <a:ext cx="752507" cy="471283"/>
      </dsp:txXfrm>
    </dsp:sp>
    <dsp:sp modelId="{F2FE0BB6-7E7C-2E44-B28A-67C31AD7DFA3}">
      <dsp:nvSpPr>
        <dsp:cNvPr id="0" name=""/>
        <dsp:cNvSpPr/>
      </dsp:nvSpPr>
      <dsp:spPr>
        <a:xfrm>
          <a:off x="859148" y="261534"/>
          <a:ext cx="1724301" cy="1724301"/>
        </a:xfrm>
        <a:custGeom>
          <a:avLst/>
          <a:gdLst/>
          <a:ahLst/>
          <a:cxnLst/>
          <a:rect l="0" t="0" r="0" b="0"/>
          <a:pathLst>
            <a:path>
              <a:moveTo>
                <a:pt x="349693" y="1555469"/>
              </a:moveTo>
              <a:arcTo wR="862150" hR="862150" stAng="7588168" swAng="1632224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07EFFC-9E16-F643-BB3D-13C6F1DFD00E}">
      <dsp:nvSpPr>
        <dsp:cNvPr id="0" name=""/>
        <dsp:cNvSpPr/>
      </dsp:nvSpPr>
      <dsp:spPr>
        <a:xfrm>
          <a:off x="457400" y="862548"/>
          <a:ext cx="803497" cy="52227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Act</a:t>
          </a:r>
        </a:p>
      </dsp:txBody>
      <dsp:txXfrm>
        <a:off x="482895" y="888043"/>
        <a:ext cx="752507" cy="471283"/>
      </dsp:txXfrm>
    </dsp:sp>
    <dsp:sp modelId="{1E77C4C6-FF45-2746-A969-A30703A44655}">
      <dsp:nvSpPr>
        <dsp:cNvPr id="0" name=""/>
        <dsp:cNvSpPr/>
      </dsp:nvSpPr>
      <dsp:spPr>
        <a:xfrm>
          <a:off x="859148" y="261534"/>
          <a:ext cx="1724301" cy="1724301"/>
        </a:xfrm>
        <a:custGeom>
          <a:avLst/>
          <a:gdLst/>
          <a:ahLst/>
          <a:cxnLst/>
          <a:rect l="0" t="0" r="0" b="0"/>
          <a:pathLst>
            <a:path>
              <a:moveTo>
                <a:pt x="89422" y="479795"/>
              </a:moveTo>
              <a:arcTo wR="862150" hR="862150" stAng="12379607" swAng="1632224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D9CC95-44AE-D04F-A712-0C414F1FDDB7}" type="datetimeFigureOut">
              <a:rPr lang="en-GB" smtClean="0"/>
              <a:t>14/05/2021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DE8F6A-928E-834C-B9F3-E8546EF1371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4280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E8F6A-928E-834C-B9F3-E8546EF1371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905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E8F6A-928E-834C-B9F3-E8546EF1371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45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E8F6A-928E-834C-B9F3-E8546EF1371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9753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E8F6A-928E-834C-B9F3-E8546EF1371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2484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C69EE-0B82-3A4B-8722-738B581D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C933C9-49DA-6749-A2E5-9412C5CEEE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013B4-F7CC-A842-A713-DEBED8A3F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3F639-A536-1A4D-BDE3-15E6F24F3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36E087-2CF7-DB46-A646-8CBBD2660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095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ABD55-02F1-D64C-AFD0-E45F76489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BAC5B7-7A8F-DE4B-9E7C-547D7013AC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D16B0-A7D4-2D44-94C8-BA1A47C05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974C2-A90A-204A-9D92-E6D94FF25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76952-1BF2-254B-9DFC-5423D8063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853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36E0E-8079-8949-B2BD-18F527CB70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784770-F3D3-844A-8113-729DEE40E9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E731E-80A5-AB45-8B59-7AC6132F3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AA6A6-E2FC-2F4A-923B-7F61C1F15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E5A48-EA4B-9D44-9362-71F1E0076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034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F7D95-3341-244B-A10F-C36865E5C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B8D43-5865-DD43-8992-BFDD7D80C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ADD2A-7B92-D04F-95EB-1453E2B86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514EF-8B40-E44A-B166-56DE1C8C4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9386C-29D7-1B42-B0B9-91EC75D3A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032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7005A-204E-1C44-871B-0EA723C73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8E1B8E-CD13-6649-8203-432EB6CE4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6D39C-6EB6-6B4D-83AF-BED43D5D4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FB1A2-DCC5-2C43-9D79-064748D9B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81DE0-58CF-8142-A359-C69307B2C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42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10BF6-3853-2C41-960F-0BD9B4A2B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9E1A9-3CE3-5942-BCCF-0FD77F8E46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B4FC1A-C13D-274F-8554-DE14A89D0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46BC7-F224-A946-846D-C4CC9F5D5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7D88E-C96C-3540-95C3-1CFC77877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B5B71B-36F5-1C4D-86C1-91629C82C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31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BEFE9-802E-4F46-924B-7E3A77110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61AE2-C919-8846-9191-3593ECADE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F50B1-5A5A-CF44-845E-9E7D3F389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99DF6D-F1C0-C14E-9D6B-F4545EB570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339134-CEF4-8144-A2CA-C6F0E3280A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C59D57-411F-1F48-ACE4-EBA8FB4DB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F8F91D-1D9B-874D-9028-8AD5C2C0F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788D5C-57D3-6146-9A92-490FEC155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531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03991-F929-BE4F-8868-A9F0B7402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690C05-F5BE-A046-A816-A5FF88DFA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A0FBEE-FBA5-644A-BD04-0FB031E6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822C36-36B5-5F44-9BE4-9F15430C3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142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08CEDE-783D-EA40-BCAD-D145719AD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4D8F6C-B311-F447-B870-13A8C1D52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2F7866-5EC4-714D-BAEE-5B148D0D5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51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94756-8339-4249-8548-4BBD472E6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3297B-3ED7-CB4A-B5E5-E16A8524C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C25071-0B2A-9E49-BDFE-1DE0379D6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3B1B4-159E-BF4A-AA8F-1BD529790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F6BE19-FEDE-384B-BB33-23DE7DE8A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31D54D-3E47-DB46-A588-D0868E66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980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4ACA8-05D4-BE4E-88F9-CA8961DE6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8FB541-BA0E-BC47-B071-BC3937684E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16DB3D-B85D-5B47-8CA7-3FCFEFA029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92623-C571-7948-86BC-2DF4B2230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1194CA-3A45-A949-B4B2-CB8B4C0C3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B5A76-F02F-094D-8834-703ECB3C5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624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F6C4FB-78C0-184D-AD9C-700F2156C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34640-ABA7-944E-A6C1-DD755ABBE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19B6B-557C-7F41-A59E-044C4EFED4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77D8D-8D87-AC4D-8A5A-7A04F2C715EF}" type="datetimeFigureOut">
              <a:rPr lang="en-US" smtClean="0"/>
              <a:t>5/14/21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B6DD7-FC05-B64E-BB4A-74362CDE8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5A2A2-2F14-404D-8E65-1B30DFCE4A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62784D-3A26-884C-9693-97D79E3510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85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://localhost:5000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.pn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diagramDrawing" Target="../diagrams/drawing1.xml"/><Relationship Id="rId5" Type="http://schemas.openxmlformats.org/officeDocument/2006/relationships/image" Target="../media/image4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3.png"/><Relationship Id="rId9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6DF38-946F-F741-BA72-F2D6A764A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8404" y="1102024"/>
            <a:ext cx="9144000" cy="1647479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latin typeface="+mn-lt"/>
              </a:rPr>
              <a:t>Solo Coding Project: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Gym App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F2EDC3-4A3A-C44E-B317-5BB7BB3E0E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2126" y="3512556"/>
            <a:ext cx="9144000" cy="1538961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Presenter: Nick </a:t>
            </a:r>
            <a:r>
              <a:rPr lang="en-US" dirty="0" err="1"/>
              <a:t>Lekkas</a:t>
            </a:r>
            <a:endParaRPr lang="en-US" dirty="0"/>
          </a:p>
          <a:p>
            <a:pPr algn="l"/>
            <a:r>
              <a:rPr lang="en-US" dirty="0"/>
              <a:t>Panel: A. </a:t>
            </a:r>
            <a:r>
              <a:rPr lang="en-GB" dirty="0"/>
              <a:t>McGilloway</a:t>
            </a:r>
            <a:r>
              <a:rPr lang="en-US" dirty="0"/>
              <a:t>, A. Henderson, P. Sullivan &amp; G24 Cohort</a:t>
            </a:r>
          </a:p>
          <a:p>
            <a:pPr algn="l"/>
            <a:r>
              <a:rPr lang="en-US" dirty="0"/>
              <a:t>08.04.2021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BD4AD6-BA77-274B-86A4-749DB93C59CE}"/>
              </a:ext>
            </a:extLst>
          </p:cNvPr>
          <p:cNvSpPr/>
          <p:nvPr/>
        </p:nvSpPr>
        <p:spPr>
          <a:xfrm>
            <a:off x="622126" y="5175911"/>
            <a:ext cx="109477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i="1" dirty="0"/>
              <a:t>‘</a:t>
            </a:r>
            <a:r>
              <a:rPr lang="en-GB" sz="1600" dirty="0"/>
              <a:t>A local gym has asked you to build a piece of software to help them to manage memberships, and register members for classes.</a:t>
            </a:r>
            <a:r>
              <a:rPr lang="en-GB" sz="1600" i="1" dirty="0"/>
              <a:t> </a:t>
            </a:r>
            <a:endParaRPr lang="en-GB" sz="1600" b="1" dirty="0"/>
          </a:p>
          <a:p>
            <a:r>
              <a:rPr lang="en-GB" sz="1600" dirty="0"/>
              <a:t>The app should show a list of all upcoming classes, allow the gym to create and edit Members &amp; Classes, allow the gym to book members on to specific classes and show all members that are booked in for a particular class.’</a:t>
            </a:r>
          </a:p>
        </p:txBody>
      </p:sp>
      <p:sp>
        <p:nvSpPr>
          <p:cNvPr id="6" name="Rounded Rectangle 5">
            <a:hlinkClick r:id="rId2" highlightClick="1"/>
            <a:extLst>
              <a:ext uri="{FF2B5EF4-FFF2-40B4-BE49-F238E27FC236}">
                <a16:creationId xmlns:a16="http://schemas.microsoft.com/office/drawing/2014/main" id="{698E1A58-156F-1449-8352-A2605204F979}"/>
              </a:ext>
            </a:extLst>
          </p:cNvPr>
          <p:cNvSpPr/>
          <p:nvPr/>
        </p:nvSpPr>
        <p:spPr>
          <a:xfrm>
            <a:off x="622126" y="1223399"/>
            <a:ext cx="1457739" cy="1404730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5204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1BD9A-B2D8-C747-801B-E35F6E3EA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6957"/>
          </a:xfrm>
        </p:spPr>
        <p:txBody>
          <a:bodyPr>
            <a:normAutofit/>
          </a:bodyPr>
          <a:lstStyle/>
          <a:p>
            <a:r>
              <a:rPr lang="en-GB" sz="3200" dirty="0"/>
              <a:t>1. Programme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2CAF-E697-DA4B-9FE0-821D7A1D3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18" y="1012272"/>
            <a:ext cx="10515600" cy="5099615"/>
          </a:xfrm>
        </p:spPr>
        <p:txBody>
          <a:bodyPr>
            <a:normAutofit/>
          </a:bodyPr>
          <a:lstStyle/>
          <a:p>
            <a:pPr marL="311150" lvl="1" indent="-241300">
              <a:buFont typeface="+mj-lt"/>
              <a:buAutoNum type="arabicPeriod"/>
            </a:pPr>
            <a:r>
              <a:rPr lang="en-GB" sz="2000" dirty="0"/>
              <a:t>Determine Tasks, WBS &amp; estimates</a:t>
            </a:r>
          </a:p>
          <a:p>
            <a:pPr marL="311150" lvl="1" indent="-241300">
              <a:buFont typeface="+mj-lt"/>
              <a:buAutoNum type="arabicPeriod"/>
            </a:pPr>
            <a:r>
              <a:rPr lang="en-GB" sz="2000" dirty="0"/>
              <a:t>Build detailed programme</a:t>
            </a:r>
          </a:p>
          <a:p>
            <a:pPr marL="311150" lvl="1" indent="-241300">
              <a:buFont typeface="+mj-lt"/>
              <a:buAutoNum type="arabicPeriod"/>
            </a:pPr>
            <a:r>
              <a:rPr lang="en-GB" sz="2000" dirty="0"/>
              <a:t>Create DB diagram [many-to-many]</a:t>
            </a:r>
          </a:p>
          <a:p>
            <a:pPr marL="311150" lvl="1" indent="-241300">
              <a:buFont typeface="+mj-lt"/>
              <a:buAutoNum type="arabicPeriod"/>
            </a:pPr>
            <a:r>
              <a:rPr lang="en-GB" sz="2000" dirty="0"/>
              <a:t>Generate Class diagram</a:t>
            </a:r>
          </a:p>
          <a:p>
            <a:pPr marL="311150" lvl="1" indent="-241300">
              <a:buFont typeface="+mj-lt"/>
              <a:buAutoNum type="arabicPeriod"/>
            </a:pPr>
            <a:r>
              <a:rPr lang="en-GB" sz="2000" dirty="0"/>
              <a:t>Develop Wireframes</a:t>
            </a:r>
          </a:p>
          <a:p>
            <a:pPr marL="311150" lvl="1" indent="-241300">
              <a:buFont typeface="+mj-lt"/>
              <a:buAutoNum type="arabicPeriod"/>
            </a:pPr>
            <a:r>
              <a:rPr lang="en-GB" sz="2000" dirty="0"/>
              <a:t>Iterate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5E39A9-3DA1-ED4C-A4FD-B7FD3495F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82" y="3334153"/>
            <a:ext cx="4111433" cy="29462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FC8BBF-2900-EB44-AC9B-FE7AFC1F4C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72" t="772" r="2268" b="505"/>
          <a:stretch/>
        </p:blipFill>
        <p:spPr>
          <a:xfrm>
            <a:off x="9759242" y="1147533"/>
            <a:ext cx="2075885" cy="48290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4A3FA4-97AE-5A48-A203-7FCB60CAEE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3715" y="632581"/>
            <a:ext cx="4582871" cy="9352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7112C96-D2C5-DA4B-B964-440930587D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3850" y="4173064"/>
            <a:ext cx="3442599" cy="2338781"/>
          </a:xfrm>
          <a:prstGeom prst="rect">
            <a:avLst/>
          </a:prstGeom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2395EF50-0EA0-5549-8E18-040E228CCD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8697086"/>
              </p:ext>
            </p:extLst>
          </p:nvPr>
        </p:nvGraphicFramePr>
        <p:xfrm>
          <a:off x="5455922" y="1515545"/>
          <a:ext cx="3442599" cy="2247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543630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1BD9A-B2D8-C747-801B-E35F6E3EA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6957"/>
          </a:xfrm>
        </p:spPr>
        <p:txBody>
          <a:bodyPr>
            <a:normAutofit/>
          </a:bodyPr>
          <a:lstStyle/>
          <a:p>
            <a:r>
              <a:rPr lang="en-GB" sz="3200" dirty="0"/>
              <a:t>2. Highlights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2CAF-E697-DA4B-9FE0-821D7A1D3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2081"/>
            <a:ext cx="10515600" cy="5099615"/>
          </a:xfrm>
        </p:spPr>
        <p:txBody>
          <a:bodyPr>
            <a:normAutofit/>
          </a:bodyPr>
          <a:lstStyle/>
          <a:p>
            <a:r>
              <a:rPr lang="en-GB" sz="1800" dirty="0"/>
              <a:t>Clearer </a:t>
            </a:r>
            <a:r>
              <a:rPr lang="en-GB" sz="1800"/>
              <a:t>comprehension of </a:t>
            </a:r>
            <a:r>
              <a:rPr lang="en-GB" sz="1800" dirty="0"/>
              <a:t>the links between different models/views (Back-end, front end….</a:t>
            </a:r>
            <a:r>
              <a:rPr lang="en-GB" sz="1800" dirty="0" err="1"/>
              <a:t>Fullstack</a:t>
            </a:r>
            <a:r>
              <a:rPr lang="en-GB" sz="1800" dirty="0"/>
              <a:t>);</a:t>
            </a:r>
          </a:p>
          <a:p>
            <a:r>
              <a:rPr lang="en-GB" sz="1800" dirty="0"/>
              <a:t>Concept generation and format visualisation;</a:t>
            </a:r>
          </a:p>
          <a:p>
            <a:r>
              <a:rPr lang="en-GB" sz="1800" dirty="0"/>
              <a:t>Planning &amp; Evaluation;</a:t>
            </a:r>
          </a:p>
          <a:p>
            <a:r>
              <a:rPr lang="en-GB" sz="1800" dirty="0"/>
              <a:t>Overarching processes;</a:t>
            </a:r>
          </a:p>
          <a:p>
            <a:r>
              <a:rPr lang="en-GB" sz="1800" dirty="0"/>
              <a:t>Styling;</a:t>
            </a:r>
          </a:p>
          <a:p>
            <a:r>
              <a:rPr lang="en-GB" sz="1800" dirty="0"/>
              <a:t>Functional routes and end logic.</a:t>
            </a:r>
          </a:p>
          <a:p>
            <a:pPr marL="0" indent="0">
              <a:buNone/>
            </a:pPr>
            <a:endParaRPr lang="en-GB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76B64-3A50-C248-B286-0D2077C4C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545" y="2472551"/>
            <a:ext cx="7129964" cy="383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952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1BD9A-B2D8-C747-801B-E35F6E3EA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6957"/>
          </a:xfrm>
        </p:spPr>
        <p:txBody>
          <a:bodyPr>
            <a:normAutofit/>
          </a:bodyPr>
          <a:lstStyle/>
          <a:p>
            <a:r>
              <a:rPr lang="en-GB" sz="3200" dirty="0"/>
              <a:t>3. Challenges, Better-if &amp;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2CAF-E697-DA4B-9FE0-821D7A1D3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2081"/>
            <a:ext cx="10515600" cy="139786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sz="1800" b="1" dirty="0"/>
              <a:t>Challenges: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Calling, passing in &amp; linking between Controller, Repository and HTML;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Heavy reliance on previous examples to construct app;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Spelling;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Motivation.</a:t>
            </a:r>
          </a:p>
          <a:p>
            <a:pPr marL="0" indent="0">
              <a:spcBef>
                <a:spcPts val="0"/>
              </a:spcBef>
              <a:buNone/>
            </a:pPr>
            <a:endParaRPr lang="en-GB" sz="1800" dirty="0"/>
          </a:p>
          <a:p>
            <a:pPr marL="0" indent="0">
              <a:spcBef>
                <a:spcPts val="0"/>
              </a:spcBef>
              <a:buNone/>
            </a:pPr>
            <a:endParaRPr lang="en-GB" sz="1800" dirty="0"/>
          </a:p>
          <a:p>
            <a:pPr>
              <a:spcBef>
                <a:spcPts val="0"/>
              </a:spcBef>
            </a:pPr>
            <a:endParaRPr lang="en-GB" sz="1800" dirty="0"/>
          </a:p>
          <a:p>
            <a:pPr>
              <a:spcBef>
                <a:spcPts val="0"/>
              </a:spcBef>
            </a:pPr>
            <a:endParaRPr lang="en-GB" sz="1800" dirty="0"/>
          </a:p>
          <a:p>
            <a:pPr marL="0" indent="0">
              <a:buNone/>
            </a:pPr>
            <a:endParaRPr lang="en-GB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9ED30A-4F34-6E48-B38E-0608EFE03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2376" y="1089213"/>
            <a:ext cx="3453434" cy="17303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AD7B56-1AD4-2C4A-8017-4D8A68D683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91" t="18077" r="6572" b="16917"/>
          <a:stretch/>
        </p:blipFill>
        <p:spPr>
          <a:xfrm>
            <a:off x="8302377" y="3089774"/>
            <a:ext cx="3453433" cy="1897397"/>
          </a:xfrm>
          <a:prstGeom prst="rect">
            <a:avLst/>
          </a:prstGeom>
        </p:spPr>
      </p:pic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B2F29D60-4215-FB47-A36F-ED25B7A01A70}"/>
              </a:ext>
            </a:extLst>
          </p:cNvPr>
          <p:cNvSpPr txBox="1">
            <a:spLocks/>
          </p:cNvSpPr>
          <p:nvPr/>
        </p:nvSpPr>
        <p:spPr>
          <a:xfrm>
            <a:off x="838200" y="2487073"/>
            <a:ext cx="10515600" cy="2125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b="1" dirty="0"/>
              <a:t>Better-if: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Managed time / commitments better;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Looked more futuristic / sci-fi;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Used grid template;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Built more functionality into data presented coupled with add-ons;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Used dates/time, class capacity, membership, Calendar views, Trainers,</a:t>
            </a:r>
            <a:br>
              <a:rPr lang="en-GB" sz="1800" dirty="0"/>
            </a:br>
            <a:r>
              <a:rPr lang="en-GB" sz="1800" dirty="0"/>
              <a:t>Streaks (target classes based on behaviour);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Better colour pallet.</a:t>
            </a:r>
          </a:p>
          <a:p>
            <a:pPr>
              <a:spcBef>
                <a:spcPts val="0"/>
              </a:spcBef>
            </a:pPr>
            <a:endParaRPr lang="en-GB" sz="1800" dirty="0"/>
          </a:p>
          <a:p>
            <a:pPr>
              <a:spcBef>
                <a:spcPts val="0"/>
              </a:spcBef>
            </a:pPr>
            <a:endParaRPr lang="en-GB" sz="18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800" dirty="0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CA9612D7-F39D-1C45-ABB8-B48CE2B53529}"/>
              </a:ext>
            </a:extLst>
          </p:cNvPr>
          <p:cNvSpPr txBox="1">
            <a:spLocks/>
          </p:cNvSpPr>
          <p:nvPr/>
        </p:nvSpPr>
        <p:spPr>
          <a:xfrm>
            <a:off x="838200" y="4725454"/>
            <a:ext cx="10515600" cy="18973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800" b="1" dirty="0"/>
              <a:t>Next Steps: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Build on Python functionality and capability to make apps more efficient;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Understand the gaps in my knowledge more clearly, seek to fill them;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Improve on the basics, practice and challenge myself outside of comfort zone;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Build a library of good code snippets;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Generate personal cheat sheet;</a:t>
            </a:r>
          </a:p>
          <a:p>
            <a:pPr>
              <a:spcBef>
                <a:spcPts val="0"/>
              </a:spcBef>
            </a:pPr>
            <a:r>
              <a:rPr lang="en-GB" sz="1800" dirty="0"/>
              <a:t>Reflect positively about what I have produced &amp; keep motivated.</a:t>
            </a:r>
          </a:p>
          <a:p>
            <a:pPr>
              <a:spcBef>
                <a:spcPts val="0"/>
              </a:spcBef>
            </a:pPr>
            <a:endParaRPr lang="en-GB" sz="1800" dirty="0"/>
          </a:p>
          <a:p>
            <a:pPr>
              <a:spcBef>
                <a:spcPts val="0"/>
              </a:spcBef>
            </a:pPr>
            <a:endParaRPr lang="en-GB" sz="1800" dirty="0"/>
          </a:p>
          <a:p>
            <a:pPr>
              <a:spcBef>
                <a:spcPts val="0"/>
              </a:spcBef>
            </a:pPr>
            <a:endParaRPr lang="en-GB" sz="18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15621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1BD9A-B2D8-C747-801B-E35F6E3EA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6957"/>
          </a:xfrm>
        </p:spPr>
        <p:txBody>
          <a:bodyPr>
            <a:normAutofit/>
          </a:bodyPr>
          <a:lstStyle/>
          <a:p>
            <a:r>
              <a:rPr lang="en-GB" sz="3200" dirty="0"/>
              <a:t>4. Questions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C2CAF-E697-DA4B-9FE0-821D7A1D3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2081"/>
            <a:ext cx="10515600" cy="5099615"/>
          </a:xfrm>
        </p:spPr>
        <p:txBody>
          <a:bodyPr anchor="ctr">
            <a:normAutofit/>
          </a:bodyPr>
          <a:lstStyle/>
          <a:p>
            <a:pPr marL="457200" lvl="1" indent="0" algn="ctr">
              <a:buNone/>
            </a:pPr>
            <a:r>
              <a:rPr lang="en-GB" sz="4800" dirty="0"/>
              <a:t>Any questions please?</a:t>
            </a:r>
          </a:p>
        </p:txBody>
      </p:sp>
    </p:spTree>
    <p:extLst>
      <p:ext uri="{BB962C8B-B14F-4D97-AF65-F5344CB8AC3E}">
        <p14:creationId xmlns:p14="http://schemas.microsoft.com/office/powerpoint/2010/main" val="1165773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2923</TotalTime>
  <Words>341</Words>
  <Application>Microsoft Macintosh PowerPoint</Application>
  <PresentationFormat>Widescreen</PresentationFormat>
  <Paragraphs>56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Solo Coding Project: Gym App Review</vt:lpstr>
      <vt:lpstr>1. Programme Planning</vt:lpstr>
      <vt:lpstr>2. Highlights</vt:lpstr>
      <vt:lpstr>3. Challenges, Better-if &amp; Next Steps</vt:lpstr>
      <vt:lpstr>4. Questions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SSE Renewables Lead Design Engineer Interview</dc:title>
  <dc:creator>Microsoft Office User</dc:creator>
  <cp:lastModifiedBy>Microsoft Office User</cp:lastModifiedBy>
  <cp:revision>95</cp:revision>
  <cp:lastPrinted>2021-02-26T11:47:47Z</cp:lastPrinted>
  <dcterms:created xsi:type="dcterms:W3CDTF">2021-02-24T14:58:23Z</dcterms:created>
  <dcterms:modified xsi:type="dcterms:W3CDTF">2021-05-14T09:54:11Z</dcterms:modified>
</cp:coreProperties>
</file>

<file path=docProps/thumbnail.jpeg>
</file>